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88" r:id="rId5"/>
    <p:sldId id="294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57148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ПРЕПАРАТ № 2. МАЗОК КРОВИ ЛЯГУШКИ.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по Романовскому-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Гимза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REZERV\RS\фото\13082013_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568952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СХЕМА МАЗКА КРОВИ ЛЯГУШКИ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REZERV\RS\encyclopediyaRU-2390702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72" t="3735" r="67951" b="57173"/>
          <a:stretch>
            <a:fillRect/>
          </a:stretch>
        </p:blipFill>
        <p:spPr bwMode="auto">
          <a:xfrm>
            <a:off x="571472" y="571480"/>
            <a:ext cx="6357982" cy="6085498"/>
          </a:xfrm>
          <a:prstGeom prst="ellipse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14744" y="6334780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28" y="5786454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2500306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1857364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7356" y="642918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504" y="571480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4" y="1000108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7950" y="1571612"/>
            <a:ext cx="92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5140" y="2428868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00826" y="4714884"/>
            <a:ext cx="85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6380" y="6000768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15206" y="1000108"/>
            <a:ext cx="15716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1.Лм</a:t>
            </a:r>
          </a:p>
          <a:p>
            <a:r>
              <a:rPr lang="ru-RU" sz="2800" dirty="0" smtClean="0"/>
              <a:t>2.Мон</a:t>
            </a:r>
          </a:p>
          <a:p>
            <a:r>
              <a:rPr lang="ru-RU" sz="2800" dirty="0" smtClean="0"/>
              <a:t>3.Нп</a:t>
            </a:r>
          </a:p>
          <a:p>
            <a:r>
              <a:rPr lang="ru-RU" sz="2800" dirty="0" smtClean="0"/>
              <a:t>4.Лс</a:t>
            </a:r>
          </a:p>
          <a:p>
            <a:r>
              <a:rPr lang="ru-RU" sz="2800" dirty="0" smtClean="0"/>
              <a:t>5.Эо</a:t>
            </a:r>
          </a:p>
          <a:p>
            <a:r>
              <a:rPr lang="ru-RU" sz="2800" dirty="0" smtClean="0"/>
              <a:t>6.Т</a:t>
            </a:r>
          </a:p>
          <a:p>
            <a:r>
              <a:rPr lang="ru-RU" sz="2800" dirty="0" smtClean="0"/>
              <a:t>7.Б</a:t>
            </a:r>
          </a:p>
          <a:p>
            <a:r>
              <a:rPr lang="ru-RU" sz="2800" dirty="0" smtClean="0"/>
              <a:t>8.Лб</a:t>
            </a:r>
          </a:p>
          <a:p>
            <a:r>
              <a:rPr lang="ru-RU" sz="2800" dirty="0" smtClean="0"/>
              <a:t>9.Ню</a:t>
            </a:r>
          </a:p>
          <a:p>
            <a:r>
              <a:rPr lang="ru-RU" sz="2800" dirty="0" smtClean="0"/>
              <a:t>10.Эр</a:t>
            </a:r>
          </a:p>
          <a:p>
            <a:r>
              <a:rPr lang="ru-RU" sz="2800" dirty="0" smtClean="0"/>
              <a:t>11.Нс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CS\исследования для центра\11.13 шарпей круглоклеточ.саркома кожи\P1060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0934" t="4104"/>
          <a:stretch>
            <a:fillRect/>
          </a:stretch>
        </p:blipFill>
        <p:spPr bwMode="auto">
          <a:xfrm>
            <a:off x="357158" y="108603"/>
            <a:ext cx="8358246" cy="6749397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>
          <a:xfrm rot="5400000">
            <a:off x="2464579" y="3893347"/>
            <a:ext cx="642942" cy="42862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28926" y="3429000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6357950" y="1285860"/>
            <a:ext cx="857256" cy="57150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00892" y="785794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4929190" y="4143380"/>
            <a:ext cx="642942" cy="50006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29256" y="3714752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  <a:solidFill>
            <a:schemeClr val="tx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ПРЕПАРАТ № 15. МАЗОК КРОВИ ЧЕЛОВЕКА.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по Романовскому-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Гимза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ПРЕПАРАТ № 16. МАЗОК КРОВИ КРС. Окр. по Романовскому-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Гимза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583586"/>
            <a:ext cx="8352928" cy="6264696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1475656" y="3717032"/>
            <a:ext cx="792088" cy="2088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339752" y="5805264"/>
            <a:ext cx="3096344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87724" y="5530064"/>
            <a:ext cx="43204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59</Words>
  <Application>Microsoft Office PowerPoint</Application>
  <PresentationFormat>Экран (4:3)</PresentationFormat>
  <Paragraphs>31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Тема Office</vt:lpstr>
      <vt:lpstr>КРОВЬ</vt:lpstr>
      <vt:lpstr>ПРЕПАРАТ № 2. МАЗОК КРОВИ ЛЯГУШКИ.  Окр. по Романовскому-Гимза</vt:lpstr>
      <vt:lpstr>СХЕМА МАЗКА КРОВИ ЛЯГУШКИ</vt:lpstr>
      <vt:lpstr>ПРЕПАРАТ № 15. МАЗОК КРОВИ ЧЕЛОВЕКА.  Окр. по Романовскому-Гимза</vt:lpstr>
      <vt:lpstr>ПРЕПАРАТ № 16. МАЗОК КРОВИ КРС. Окр. по Романовскому-Гимза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КРОВЬ РЕТИКУЛЯРНАЯ ТКАНЬ</dc:title>
  <dc:creator>Dell</dc:creator>
  <cp:lastModifiedBy>Администратор</cp:lastModifiedBy>
  <cp:revision>43</cp:revision>
  <dcterms:created xsi:type="dcterms:W3CDTF">2013-10-29T18:37:22Z</dcterms:created>
  <dcterms:modified xsi:type="dcterms:W3CDTF">2021-10-12T19:10:18Z</dcterms:modified>
</cp:coreProperties>
</file>